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9" r:id="rId2"/>
  </p:sldIdLst>
  <p:sldSz cx="12192000" cy="6858000"/>
  <p:notesSz cx="7104063" cy="102346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880D502-A87B-4A3F-9E71-2DC788881D83}" v="5" dt="2018-07-02T14:41:29.37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5" d="100"/>
          <a:sy n="75" d="100"/>
        </p:scale>
        <p:origin x="54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uy Ernesto Nobrega Schwantes" userId="2159a553c4c1304b" providerId="LiveId" clId="{BCE555D4-BA21-45D8-AEA4-58B5F68CEF0D}"/>
    <pc:docChg chg="delSld">
      <pc:chgData name="Ruy Ernesto Nobrega Schwantes" userId="2159a553c4c1304b" providerId="LiveId" clId="{BCE555D4-BA21-45D8-AEA4-58B5F68CEF0D}" dt="2018-07-02T14:15:03.623" v="0" actId="2696"/>
      <pc:docMkLst>
        <pc:docMk/>
      </pc:docMkLst>
      <pc:sldChg chg="del">
        <pc:chgData name="Ruy Ernesto Nobrega Schwantes" userId="2159a553c4c1304b" providerId="LiveId" clId="{BCE555D4-BA21-45D8-AEA4-58B5F68CEF0D}" dt="2018-07-02T14:15:03.623" v="0" actId="2696"/>
        <pc:sldMkLst>
          <pc:docMk/>
          <pc:sldMk cId="1671221133" sldId="269"/>
        </pc:sldMkLst>
      </pc:sldChg>
    </pc:docChg>
  </pc:docChgLst>
  <pc:docChgLst>
    <pc:chgData name="Ruy Ernesto Nobrega Schwantes" userId="2159a553c4c1304b" providerId="LiveId" clId="{E880D502-A87B-4A3F-9E71-2DC788881D83}"/>
    <pc:docChg chg="addSld delSld modSld">
      <pc:chgData name="Ruy Ernesto Nobrega Schwantes" userId="2159a553c4c1304b" providerId="LiveId" clId="{E880D502-A87B-4A3F-9E71-2DC788881D83}" dt="2018-07-02T14:41:29.376" v="3" actId="2696"/>
      <pc:docMkLst>
        <pc:docMk/>
      </pc:docMkLst>
      <pc:sldChg chg="add">
        <pc:chgData name="Ruy Ernesto Nobrega Schwantes" userId="2159a553c4c1304b" providerId="LiveId" clId="{E880D502-A87B-4A3F-9E71-2DC788881D83}" dt="2018-07-02T14:41:24.577" v="0"/>
        <pc:sldMkLst>
          <pc:docMk/>
          <pc:sldMk cId="1671221133" sldId="269"/>
        </pc:sldMkLst>
      </pc:sldChg>
      <pc:sldChg chg="del">
        <pc:chgData name="Ruy Ernesto Nobrega Schwantes" userId="2159a553c4c1304b" providerId="LiveId" clId="{E880D502-A87B-4A3F-9E71-2DC788881D83}" dt="2018-07-02T14:41:27.759" v="1" actId="2696"/>
        <pc:sldMkLst>
          <pc:docMk/>
          <pc:sldMk cId="2093117949" sldId="270"/>
        </pc:sldMkLst>
      </pc:sldChg>
      <pc:sldChg chg="del">
        <pc:chgData name="Ruy Ernesto Nobrega Schwantes" userId="2159a553c4c1304b" providerId="LiveId" clId="{E880D502-A87B-4A3F-9E71-2DC788881D83}" dt="2018-07-02T14:41:28.635" v="2" actId="2696"/>
        <pc:sldMkLst>
          <pc:docMk/>
          <pc:sldMk cId="3601220560" sldId="271"/>
        </pc:sldMkLst>
      </pc:sldChg>
      <pc:sldChg chg="del">
        <pc:chgData name="Ruy Ernesto Nobrega Schwantes" userId="2159a553c4c1304b" providerId="LiveId" clId="{E880D502-A87B-4A3F-9E71-2DC788881D83}" dt="2018-07-02T14:41:29.376" v="3" actId="2696"/>
        <pc:sldMkLst>
          <pc:docMk/>
          <pc:sldMk cId="1035245669" sldId="272"/>
        </pc:sldMkLst>
      </pc:sldChg>
    </pc:docChg>
  </pc:docChgLst>
</pc:chgInfo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3286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7034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414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335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80032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0087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37918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093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42799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8572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7193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134CBD-2E2F-4EB2-97C7-A52DE1AFCD7E}" type="datetimeFigureOut">
              <a:rPr lang="en-US" smtClean="0"/>
              <a:t>8/19/2022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379D16-1B4F-46CC-BBD0-61E5DEC4773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3303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651457" y="460418"/>
            <a:ext cx="10483403" cy="6117465"/>
          </a:xfrm>
          <a:prstGeom prst="rect">
            <a:avLst/>
          </a:prstGeom>
          <a:noFill/>
          <a:ln w="762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311980" y="901344"/>
            <a:ext cx="4011635" cy="5329707"/>
          </a:xfrm>
          <a:prstGeom prst="rect">
            <a:avLst/>
          </a:prstGeom>
        </p:spPr>
      </p:pic>
      <p:pic>
        <p:nvPicPr>
          <p:cNvPr id="9" name="Picture 8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05164" y="1130653"/>
            <a:ext cx="4011635" cy="2056329"/>
          </a:xfrm>
          <a:prstGeom prst="rect">
            <a:avLst/>
          </a:prstGeom>
        </p:spPr>
      </p:pic>
      <p:pic>
        <p:nvPicPr>
          <p:cNvPr id="10" name="Picture 9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05164" y="3878684"/>
            <a:ext cx="4011635" cy="2056329"/>
          </a:xfrm>
          <a:prstGeom prst="rect">
            <a:avLst/>
          </a:prstGeom>
        </p:spPr>
      </p:pic>
      <p:sp>
        <p:nvSpPr>
          <p:cNvPr id="2" name="Rectangle 1"/>
          <p:cNvSpPr/>
          <p:nvPr/>
        </p:nvSpPr>
        <p:spPr>
          <a:xfrm>
            <a:off x="6311980" y="901344"/>
            <a:ext cx="4011634" cy="141577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5400" b="0" cap="none" spc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10</a:t>
            </a:r>
            <a:endParaRPr lang="en-US" sz="32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  <a:p>
            <a:pPr algn="ctr"/>
            <a:r>
              <a:rPr lang="en-US" sz="32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DIZENDO “NÃO”</a:t>
            </a:r>
            <a:endParaRPr lang="en-US" sz="32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640003" y="2758042"/>
            <a:ext cx="3355588" cy="3224033"/>
          </a:xfrm>
          <a:prstGeom prst="rect">
            <a:avLst/>
          </a:prstGeom>
        </p:spPr>
      </p:pic>
      <p:sp>
        <p:nvSpPr>
          <p:cNvPr id="4" name="Rectangle 3"/>
          <p:cNvSpPr/>
          <p:nvPr/>
        </p:nvSpPr>
        <p:spPr>
          <a:xfrm>
            <a:off x="1605163" y="1547675"/>
            <a:ext cx="4011635" cy="10772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2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MENSAGEM</a:t>
            </a:r>
          </a:p>
          <a:p>
            <a:pPr algn="ctr"/>
            <a:r>
              <a:rPr lang="pt-BR" sz="20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Minha família da igreja me ajuda a viver para Jesus</a:t>
            </a:r>
            <a:endParaRPr lang="en-US" sz="2000" b="0" cap="none" spc="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605162" y="3908393"/>
            <a:ext cx="4011635" cy="169277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20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VERSO PARA DECORAR</a:t>
            </a:r>
          </a:p>
          <a:p>
            <a:pPr algn="ctr"/>
            <a:r>
              <a:rPr lang="pt-BR" sz="22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“Conserve o que você tem, para que ninguém tome a sua coroa.”</a:t>
            </a:r>
          </a:p>
          <a:p>
            <a:pPr algn="r"/>
            <a:r>
              <a:rPr lang="pt-BR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ial Black" panose="020B0A04020102020204" pitchFamily="34" charset="0"/>
              </a:rPr>
              <a:t>Apocalipse 3:11</a:t>
            </a:r>
            <a:endParaRPr lang="en-US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712211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229</TotalTime>
  <Words>36</Words>
  <Application>Microsoft Office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6" baseType="lpstr">
      <vt:lpstr>Arial</vt:lpstr>
      <vt:lpstr>Arial Black</vt:lpstr>
      <vt:lpstr>Calibri</vt:lpstr>
      <vt:lpstr>Calibri Light</vt:lpstr>
      <vt:lpstr>Office Theme</vt:lpstr>
      <vt:lpstr>Apresentação do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robert</dc:creator>
  <cp:lastModifiedBy>Ruy Ernesto Nobrega Schwantes</cp:lastModifiedBy>
  <cp:revision>15</cp:revision>
  <cp:lastPrinted>2022-06-24T16:35:19Z</cp:lastPrinted>
  <dcterms:created xsi:type="dcterms:W3CDTF">2017-05-23T10:00:38Z</dcterms:created>
  <dcterms:modified xsi:type="dcterms:W3CDTF">2022-08-19T17:29:33Z</dcterms:modified>
</cp:coreProperties>
</file>

<file path=docProps/thumbnail.jpeg>
</file>